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35" r:id="rId2"/>
    <p:sldId id="443" r:id="rId3"/>
    <p:sldId id="445" r:id="rId4"/>
    <p:sldId id="441" r:id="rId5"/>
  </p:sldIdLst>
  <p:sldSz cx="9144000" cy="6858000" type="screen4x3"/>
  <p:notesSz cx="6881813" cy="100028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54" autoAdjust="0"/>
  </p:normalViewPr>
  <p:slideViewPr>
    <p:cSldViewPr>
      <p:cViewPr varScale="1">
        <p:scale>
          <a:sx n="107" d="100"/>
          <a:sy n="107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4D710-53FE-4F54-A419-0C29D551F1CD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41B8C-8E64-48B7-A2B1-352C952548F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93C97E5C-FE3D-4C52-808F-B3E675D809CA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D77603D-0D08-4A97-AD05-FB6461F8BFB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7603D-0D08-4A97-AD05-FB6461F8BFB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7603D-0D08-4A97-AD05-FB6461F8BFB2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7603D-0D08-4A97-AD05-FB6461F8BFB2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7603D-0D08-4A97-AD05-FB6461F8BFB2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D6F3-317B-4762-B7FA-FC5B44898427}" type="datetimeFigureOut">
              <a:rPr lang="pt-PT" smtClean="0"/>
              <a:pPr/>
              <a:t>01-03-2016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EDC1-DA02-4170-B869-C3B6BCB45C7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Mudança de modelo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Nova vaga exportadora de bens, serviços, conteúdos e conceitos</a:t>
            </a:r>
          </a:p>
          <a:p>
            <a:endParaRPr lang="pt-PT" dirty="0" smtClean="0"/>
          </a:p>
          <a:p>
            <a:r>
              <a:rPr lang="pt-PT" dirty="0" smtClean="0"/>
              <a:t>Atividades pouco intensivas em capital mas muito intensivas em competências e conhecimentos (serviços e sectores muito exigentes em serviços(I&amp;D, design, marketing)</a:t>
            </a:r>
          </a:p>
          <a:p>
            <a:endParaRPr lang="pt-PT" dirty="0" smtClean="0"/>
          </a:p>
          <a:p>
            <a:r>
              <a:rPr lang="pt-PT" dirty="0" smtClean="0"/>
              <a:t>Subir na cadeia de </a:t>
            </a:r>
            <a:r>
              <a:rPr lang="pt-PT" smtClean="0"/>
              <a:t>valor acrescentado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Industrial </a:t>
            </a:r>
            <a:r>
              <a:rPr lang="pt-PT" dirty="0" err="1" smtClean="0"/>
              <a:t>policy</a:t>
            </a:r>
            <a:r>
              <a:rPr lang="pt-PT" dirty="0" smtClean="0"/>
              <a:t> </a:t>
            </a:r>
            <a:r>
              <a:rPr lang="pt-PT" dirty="0" err="1" smtClean="0"/>
              <a:t>strategy</a:t>
            </a:r>
            <a:r>
              <a:rPr lang="pt-PT" dirty="0" smtClean="0"/>
              <a:t>-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manufacturing</a:t>
            </a:r>
            <a:r>
              <a:rPr lang="pt-PT" dirty="0" smtClean="0"/>
              <a:t> </a:t>
            </a:r>
            <a:r>
              <a:rPr lang="pt-PT" dirty="0" err="1" smtClean="0"/>
              <a:t>Imperative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European</a:t>
            </a:r>
            <a:r>
              <a:rPr lang="pt-PT" dirty="0" smtClean="0"/>
              <a:t> </a:t>
            </a:r>
            <a:r>
              <a:rPr lang="pt-PT" dirty="0" err="1" smtClean="0"/>
              <a:t>Commission’s</a:t>
            </a:r>
            <a:r>
              <a:rPr lang="pt-PT" dirty="0" smtClean="0"/>
              <a:t> Industrial </a:t>
            </a:r>
            <a:r>
              <a:rPr lang="pt-PT" dirty="0" err="1" smtClean="0"/>
              <a:t>Policy</a:t>
            </a:r>
            <a:r>
              <a:rPr lang="pt-PT" dirty="0" smtClean="0"/>
              <a:t> </a:t>
            </a:r>
            <a:r>
              <a:rPr lang="pt-PT" dirty="0" err="1" smtClean="0"/>
              <a:t>Communication</a:t>
            </a:r>
            <a:r>
              <a:rPr lang="pt-PT" dirty="0" smtClean="0"/>
              <a:t> of </a:t>
            </a:r>
            <a:r>
              <a:rPr lang="pt-PT" dirty="0" err="1" smtClean="0"/>
              <a:t>October</a:t>
            </a:r>
            <a:r>
              <a:rPr lang="pt-PT" dirty="0" smtClean="0"/>
              <a:t> 2012 </a:t>
            </a:r>
          </a:p>
          <a:p>
            <a:pPr>
              <a:buNone/>
            </a:pPr>
            <a:endParaRPr lang="pt-PT" dirty="0"/>
          </a:p>
          <a:p>
            <a:r>
              <a:rPr lang="pt-PT" dirty="0" err="1" smtClean="0"/>
              <a:t>Europe</a:t>
            </a:r>
            <a:r>
              <a:rPr lang="pt-PT" dirty="0" smtClean="0"/>
              <a:t> 2020 </a:t>
            </a:r>
            <a:r>
              <a:rPr lang="pt-PT" dirty="0" err="1" smtClean="0"/>
              <a:t>Strategy</a:t>
            </a:r>
            <a:r>
              <a:rPr lang="pt-PT" dirty="0" smtClean="0"/>
              <a:t>   </a:t>
            </a:r>
          </a:p>
          <a:p>
            <a:endParaRPr lang="pt-PT" dirty="0"/>
          </a:p>
          <a:p>
            <a:r>
              <a:rPr lang="pt-PT" sz="2800" dirty="0" smtClean="0"/>
              <a:t>“</a:t>
            </a:r>
            <a:r>
              <a:rPr lang="pt-PT" sz="2800" dirty="0" err="1" smtClean="0"/>
              <a:t>Towards</a:t>
            </a:r>
            <a:r>
              <a:rPr lang="pt-PT" sz="2800" dirty="0" smtClean="0"/>
              <a:t> </a:t>
            </a:r>
            <a:r>
              <a:rPr lang="pt-PT" sz="2800" dirty="0" err="1" smtClean="0"/>
              <a:t>knowledge</a:t>
            </a:r>
            <a:r>
              <a:rPr lang="pt-PT" sz="2800" dirty="0" smtClean="0"/>
              <a:t> </a:t>
            </a:r>
            <a:r>
              <a:rPr lang="pt-PT" sz="2800" dirty="0" err="1" smtClean="0"/>
              <a:t>driven</a:t>
            </a:r>
            <a:r>
              <a:rPr lang="pt-PT" sz="2800" dirty="0" smtClean="0"/>
              <a:t> </a:t>
            </a:r>
            <a:r>
              <a:rPr lang="pt-PT" sz="2800" dirty="0" err="1" smtClean="0"/>
              <a:t>reindustrialization</a:t>
            </a:r>
            <a:r>
              <a:rPr lang="pt-PT" sz="2800" dirty="0" smtClean="0"/>
              <a:t>” </a:t>
            </a:r>
            <a:r>
              <a:rPr lang="pt-PT" dirty="0" smtClean="0"/>
              <a:t>(</a:t>
            </a:r>
            <a:r>
              <a:rPr lang="pt-PT" sz="2800" dirty="0" err="1" smtClean="0"/>
              <a:t>European</a:t>
            </a:r>
            <a:r>
              <a:rPr lang="pt-PT" sz="2800" dirty="0" smtClean="0"/>
              <a:t> </a:t>
            </a:r>
            <a:r>
              <a:rPr lang="pt-PT" sz="2800" dirty="0" err="1" smtClean="0"/>
              <a:t>Competitiveness</a:t>
            </a:r>
            <a:r>
              <a:rPr lang="pt-PT" sz="2800" dirty="0" smtClean="0"/>
              <a:t> </a:t>
            </a:r>
            <a:r>
              <a:rPr lang="pt-PT" sz="2800" dirty="0" err="1" smtClean="0"/>
              <a:t>Report</a:t>
            </a:r>
            <a:r>
              <a:rPr lang="pt-PT" sz="2800" dirty="0" smtClean="0"/>
              <a:t> 2013</a:t>
            </a:r>
            <a:r>
              <a:rPr lang="pt-PT" dirty="0" smtClean="0"/>
              <a:t>)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Tipos de ajuda estatal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Ajuda horizontal(R&amp;D, inovação, ambiente, poupança de  energia, promoção de fontes de energia renováveis) </a:t>
            </a:r>
          </a:p>
          <a:p>
            <a:endParaRPr lang="pt-PT" dirty="0" smtClean="0"/>
          </a:p>
          <a:p>
            <a:r>
              <a:rPr lang="pt-PT" dirty="0" smtClean="0"/>
              <a:t>Ajuda às PME, criação de trabalho, promoção de treino , proteção do ambiente</a:t>
            </a:r>
          </a:p>
          <a:p>
            <a:endParaRPr lang="pt-PT" dirty="0" smtClean="0"/>
          </a:p>
          <a:p>
            <a:r>
              <a:rPr lang="pt-PT" dirty="0" smtClean="0"/>
              <a:t>Políticas de desenvolvimento regional e de coesão, comércio, exportação e internacionalização (promoção de imagens de marca ou redes de vendas, créditos à exportação)</a:t>
            </a:r>
          </a:p>
          <a:p>
            <a:endParaRPr lang="pt-PT" dirty="0" smtClean="0"/>
          </a:p>
          <a:p>
            <a:r>
              <a:rPr lang="pt-PT" dirty="0" smtClean="0"/>
              <a:t>Sectores específicos em dificuldade, construção naval, aço, carvão, mar, transporte aéreo, agricultura, pescas, aquacultura</a:t>
            </a:r>
          </a:p>
          <a:p>
            <a:pPr>
              <a:buNone/>
            </a:pPr>
            <a:r>
              <a:rPr lang="pt-PT" dirty="0" smtClean="0"/>
              <a:t>  </a:t>
            </a:r>
          </a:p>
          <a:p>
            <a:r>
              <a:rPr lang="pt-PT" dirty="0" smtClean="0"/>
              <a:t>R&amp;D e inovação (Estratégia 2020)-3% do PIB Europeu)</a:t>
            </a:r>
          </a:p>
          <a:p>
            <a:endParaRPr lang="pt-PT" dirty="0" smtClean="0"/>
          </a:p>
          <a:p>
            <a:r>
              <a:rPr lang="pt-PT" dirty="0" smtClean="0"/>
              <a:t>Proteção ambiente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Manufacturing</a:t>
            </a:r>
            <a:r>
              <a:rPr lang="pt-PT" dirty="0" smtClean="0"/>
              <a:t> </a:t>
            </a:r>
            <a:r>
              <a:rPr lang="pt-PT" dirty="0" err="1" smtClean="0"/>
              <a:t>imperative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source</a:t>
            </a:r>
            <a:r>
              <a:rPr lang="pt-PT" dirty="0" smtClean="0"/>
              <a:t> of </a:t>
            </a:r>
            <a:r>
              <a:rPr lang="pt-PT" dirty="0" err="1" smtClean="0"/>
              <a:t>technological</a:t>
            </a:r>
            <a:r>
              <a:rPr lang="pt-PT" dirty="0" smtClean="0"/>
              <a:t> </a:t>
            </a:r>
            <a:r>
              <a:rPr lang="pt-PT" dirty="0" err="1" smtClean="0"/>
              <a:t>progress</a:t>
            </a:r>
            <a:endParaRPr lang="pt-PT" dirty="0" smtClean="0"/>
          </a:p>
          <a:p>
            <a:endParaRPr lang="pt-PT" dirty="0"/>
          </a:p>
          <a:p>
            <a:r>
              <a:rPr lang="pt-PT" dirty="0" err="1" smtClean="0"/>
              <a:t>Increasing</a:t>
            </a:r>
            <a:r>
              <a:rPr lang="pt-PT" dirty="0" smtClean="0"/>
              <a:t> </a:t>
            </a:r>
            <a:r>
              <a:rPr lang="pt-PT" dirty="0" err="1" smtClean="0"/>
              <a:t>interlinkages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</a:t>
            </a:r>
            <a:r>
              <a:rPr lang="pt-PT" dirty="0" err="1" smtClean="0"/>
              <a:t>manufacturing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services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err="1" smtClean="0"/>
              <a:t>Productivity</a:t>
            </a:r>
            <a:r>
              <a:rPr lang="pt-PT" dirty="0" smtClean="0"/>
              <a:t> </a:t>
            </a:r>
            <a:r>
              <a:rPr lang="pt-PT" dirty="0" err="1" smtClean="0"/>
              <a:t>growth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higher</a:t>
            </a:r>
            <a:r>
              <a:rPr lang="pt-PT" dirty="0" smtClean="0"/>
              <a:t> in </a:t>
            </a:r>
            <a:r>
              <a:rPr lang="pt-PT" dirty="0" err="1" smtClean="0"/>
              <a:t>manufacturing</a:t>
            </a:r>
            <a:r>
              <a:rPr lang="pt-PT" dirty="0" smtClean="0"/>
              <a:t> </a:t>
            </a:r>
            <a:r>
              <a:rPr lang="pt-PT" dirty="0" err="1" smtClean="0"/>
              <a:t>because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more </a:t>
            </a:r>
            <a:r>
              <a:rPr lang="pt-PT" dirty="0" err="1" smtClean="0"/>
              <a:t>exposed</a:t>
            </a:r>
            <a:r>
              <a:rPr lang="pt-PT" dirty="0" smtClean="0"/>
              <a:t> to </a:t>
            </a:r>
            <a:r>
              <a:rPr lang="pt-PT" dirty="0" err="1" smtClean="0"/>
              <a:t>competition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209</Words>
  <Application>Microsoft Office PowerPoint</Application>
  <PresentationFormat>Apresentação no Ecrã (4:3)</PresentationFormat>
  <Paragraphs>34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Mudança de modelo</vt:lpstr>
      <vt:lpstr>Industrial policy strategy- The manufacturing Imperative)</vt:lpstr>
      <vt:lpstr>Tipos de ajuda estatal</vt:lpstr>
      <vt:lpstr>Manufacturing imperative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Desindustrialização na UE</dc:title>
  <dc:creator>Paula</dc:creator>
  <cp:lastModifiedBy>Paula</cp:lastModifiedBy>
  <cp:revision>27</cp:revision>
  <dcterms:created xsi:type="dcterms:W3CDTF">2014-04-21T21:49:13Z</dcterms:created>
  <dcterms:modified xsi:type="dcterms:W3CDTF">2016-03-01T13:29:59Z</dcterms:modified>
</cp:coreProperties>
</file>